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21"/>
  </p:notesMasterIdLst>
  <p:sldIdLst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kcja domyślna" id="{322E7A2A-7178-4127-BB74-FB105EC580D5}">
          <p14:sldIdLst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  <p14:section name="Sekcja bez tytułu" id="{7B5D647E-824D-4D3D-B258-8A85A193E01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78B840"/>
    <a:srgbClr val="828281"/>
    <a:srgbClr val="333333"/>
    <a:srgbClr val="A70949"/>
    <a:srgbClr val="003399"/>
    <a:srgbClr val="FFCC66"/>
    <a:srgbClr val="FFCC00"/>
    <a:srgbClr val="FFFF99"/>
    <a:srgbClr val="FFFF66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67" autoAdjust="0"/>
    <p:restoredTop sz="94600" autoAdjust="0"/>
  </p:normalViewPr>
  <p:slideViewPr>
    <p:cSldViewPr snapToObjects="1">
      <p:cViewPr>
        <p:scale>
          <a:sx n="70" d="100"/>
          <a:sy n="70" d="100"/>
        </p:scale>
        <p:origin x="-115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3070" cy="48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pl-PL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25488"/>
            <a:ext cx="5040313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974" y="4749442"/>
            <a:ext cx="5005729" cy="442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07" y="1"/>
            <a:ext cx="2913069" cy="48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pl-P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7406"/>
            <a:ext cx="2913070" cy="48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07" y="9417406"/>
            <a:ext cx="2913069" cy="48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929EFCC-491C-49EC-BEFB-96ACE7DFBBF0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88505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1842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21908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22916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0125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4807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4616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3196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7752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7275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7207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2332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solidFill>
            <a:srgbClr val="78B840"/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0" name="Grupa 19"/>
          <p:cNvGrpSpPr/>
          <p:nvPr userDrawn="1"/>
        </p:nvGrpSpPr>
        <p:grpSpPr>
          <a:xfrm>
            <a:off x="0" y="1157948"/>
            <a:ext cx="8153400" cy="1358703"/>
            <a:chOff x="-117452" y="1591580"/>
            <a:chExt cx="6115050" cy="1811605"/>
          </a:xfrm>
        </p:grpSpPr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-20049" y="2615277"/>
              <a:ext cx="6016743" cy="787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endParaRPr lang="pl-PL" sz="3200" spc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endParaRPr>
            </a:p>
          </p:txBody>
        </p:sp>
        <p:sp>
          <p:nvSpPr>
            <p:cNvPr id="24" name="pole tekstowe 23"/>
            <p:cNvSpPr txBox="1"/>
            <p:nvPr/>
          </p:nvSpPr>
          <p:spPr>
            <a:xfrm>
              <a:off x="-117452" y="1591580"/>
              <a:ext cx="6115050" cy="369332"/>
            </a:xfrm>
            <a:prstGeom prst="rect">
              <a:avLst/>
            </a:prstGeom>
            <a:noFill/>
            <a:ln>
              <a:solidFill>
                <a:srgbClr val="828281"/>
              </a:solidFill>
            </a:ln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algn="l"/>
              <a:r>
                <a:rPr lang="pl-PL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BIURO GŁÓWNE LCI:</a:t>
              </a:r>
              <a:r>
                <a:rPr lang="pl-PL" sz="1200" b="0" spc="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pl-PL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ul</a:t>
              </a:r>
              <a:r>
                <a:rPr lang="pl-PL" sz="1200" b="0" spc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. Plac Teatralny 4, </a:t>
              </a:r>
              <a:r>
                <a:rPr lang="pl-PL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85-069 Bydgoszcz; </a:t>
              </a:r>
              <a:r>
                <a:rPr lang="en-US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tel</a:t>
              </a:r>
              <a:r>
                <a:rPr lang="en-US" sz="1200" b="0" spc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. 52 371 83 </a:t>
              </a:r>
              <a:r>
                <a:rPr lang="en-US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33</a:t>
              </a:r>
              <a:r>
                <a:rPr lang="pl-PL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;</a:t>
              </a:r>
              <a:r>
                <a:rPr lang="en-US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1200" b="0" spc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fax: 52 342 18 </a:t>
              </a:r>
              <a:r>
                <a:rPr lang="en-US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71</a:t>
              </a:r>
              <a:r>
                <a:rPr lang="pl-PL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; e-mail: </a:t>
              </a:r>
              <a:r>
                <a:rPr lang="en-US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biuro.lci@fzz.org.pl</a:t>
              </a:r>
              <a:r>
                <a:rPr lang="pl-PL" sz="1200" b="0" spc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,www.fzz.org.pl</a:t>
              </a:r>
              <a:endParaRPr lang="pl-PL" sz="1200" b="0" spc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endParaRPr>
            </a:p>
          </p:txBody>
        </p:sp>
      </p:grp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268" y="5517232"/>
            <a:ext cx="6150864" cy="113995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5" y="51067"/>
            <a:ext cx="3266010" cy="11120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50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748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97447-5612-4D8E-B830-EBD116DE6130}" type="datetimeFigureOut">
              <a:rPr lang="pl-PL" smtClean="0"/>
              <a:pPr/>
              <a:t>2011-10-21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748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748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6FC8-6D25-455E-A4EB-2CDCF8B5AE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7519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697373"/>
            <a:ext cx="7182487" cy="39087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Tu realizowany jest Projekt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współfinansowany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ze środków Unii Europejskiej,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w ramach Europejskiego Funduszu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Społecznego, </a:t>
            </a:r>
            <a:r>
              <a:rPr lang="pl-PL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pt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: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r>
              <a:rPr lang="pl-PL" sz="4000" b="1" dirty="0" smtClean="0">
                <a:solidFill>
                  <a:srgbClr val="78B840"/>
                </a:solidFill>
                <a:latin typeface="Cambria" pitchFamily="18" charset="0"/>
              </a:rPr>
              <a:t>Lokalne Centra Informacji </a:t>
            </a:r>
            <a:endParaRPr lang="pl-PL" sz="4000" dirty="0" smtClean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sz="3000" b="1" dirty="0" smtClean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sz="3000" dirty="0" smtClean="0">
              <a:solidFill>
                <a:srgbClr val="78B840"/>
              </a:solidFill>
              <a:latin typeface="Cambria" pitchFamily="18" charset="0"/>
            </a:endParaRPr>
          </a:p>
          <a:p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="" xmlns:p14="http://schemas.microsoft.com/office/powerpoint/2010/main" val="113362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OPOLSKIE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783 570 537    LUB   669 840 640   E-MAIL: lci_opolskie@fzz.org.pl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2156276"/>
              </p:ext>
            </p:extLst>
          </p:nvPr>
        </p:nvGraphicFramePr>
        <p:xfrm>
          <a:off x="1187624" y="3501008"/>
          <a:ext cx="6096000" cy="1107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W KĘDZIERZYNIE</a:t>
                      </a:r>
                      <a:r>
                        <a:rPr lang="pl-P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 - KOŹLU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10.00 – 16.00 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 POZOSTAŁE DNI</a:t>
                      </a:r>
                      <a:r>
                        <a:rPr lang="pl-PL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BIURO OTWARTE PO UPRZEDNM KONTAKCIE TELEFONICZNYM</a:t>
                      </a:r>
                      <a:endParaRPr lang="pl-PL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2998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PODKARPACKIE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78367" y="510413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783 570 538                                   E-MAIL: lci_podkarpackie@fzz.org.pl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69002491"/>
              </p:ext>
            </p:extLst>
          </p:nvPr>
        </p:nvGraphicFramePr>
        <p:xfrm>
          <a:off x="1187624" y="3212976"/>
          <a:ext cx="6096000" cy="187075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14.00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 – </a:t>
                      </a:r>
                      <a:r>
                        <a:rPr lang="pl-PL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KAZDA …. ŚRODA</a:t>
                      </a:r>
                      <a:r>
                        <a:rPr lang="pl-PL" sz="105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M-CA</a:t>
                      </a:r>
                      <a:endParaRPr lang="pl-PL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14.00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CZW – </a:t>
                      </a:r>
                      <a:r>
                        <a:rPr lang="pl-PL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KAZDY …. CZWARTEK</a:t>
                      </a:r>
                      <a:r>
                        <a:rPr lang="pl-PL" sz="105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M-CA</a:t>
                      </a:r>
                      <a:endParaRPr lang="pl-PL" sz="105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pl-PL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14.00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PT – </a:t>
                      </a:r>
                      <a:r>
                        <a:rPr lang="pl-PL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KAŻDY …. PIĄTEK</a:t>
                      </a:r>
                      <a:r>
                        <a:rPr lang="pl-PL" sz="1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M-CA</a:t>
                      </a:r>
                      <a:endParaRPr lang="pl-PL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14.00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22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PODLASKIE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783 570 539                                    E-MAIL: lci_podlaskie@fzz.org.pl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1139159"/>
              </p:ext>
            </p:extLst>
          </p:nvPr>
        </p:nvGraphicFramePr>
        <p:xfrm>
          <a:off x="1187624" y="3429000"/>
          <a:ext cx="6096000" cy="13862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l"/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l"/>
                      <a:endParaRPr lang="pl-PL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l"/>
                      <a:endParaRPr lang="pl-PL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0365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POMORSKIE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31652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783 570 540                       E-MAIL: lci_pomorskie@fzz.org.pl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8895036"/>
              </p:ext>
            </p:extLst>
          </p:nvPr>
        </p:nvGraphicFramePr>
        <p:xfrm>
          <a:off x="1187624" y="3429000"/>
          <a:ext cx="6096000" cy="13862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 / WT / CZW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9.00 – 13.00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</a:t>
                      </a:r>
                      <a:r>
                        <a:rPr lang="pl-PL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13.00 – 17.00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PT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12.00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042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ŚLĄSKIE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783 570 541                       E-MAIL: lci_slaskie@fzz.org.pl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2263687"/>
              </p:ext>
            </p:extLst>
          </p:nvPr>
        </p:nvGraphicFramePr>
        <p:xfrm>
          <a:off x="1187624" y="3651755"/>
          <a:ext cx="6096000" cy="10477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WT/CZW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7.00 – 15.00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7.00 – 11.00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14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ŚWIĘTOKRZYSKIE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78367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783 570 542                       E-MAIL: lci_swietokrzyskie@fzz.org.pl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8538261"/>
              </p:ext>
            </p:extLst>
          </p:nvPr>
        </p:nvGraphicFramePr>
        <p:xfrm>
          <a:off x="1187624" y="3651755"/>
          <a:ext cx="6096000" cy="10477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PN/CZW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13.30 – 19.30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9.00 – 15.00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241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928206"/>
            <a:ext cx="7182487" cy="34470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2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WARMIŃSKO-MAZURSKIE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28387" y="5058947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783 570 543                           E-MAIL: lci_warminsko-mazurskie@fzz.org.pl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94475993"/>
              </p:ext>
            </p:extLst>
          </p:nvPr>
        </p:nvGraphicFramePr>
        <p:xfrm>
          <a:off x="1187624" y="3651755"/>
          <a:ext cx="6096000" cy="10477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12.00 – 16.00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 / ŚR / CZW / PT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11.00 – 15.00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1712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WIELKOPOLSKIE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783 570 544                             E-MAIL: lci_wielkopolskie@fzz.org.pl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83114685"/>
              </p:ext>
            </p:extLst>
          </p:nvPr>
        </p:nvGraphicFramePr>
        <p:xfrm>
          <a:off x="1180479" y="3356992"/>
          <a:ext cx="6096000" cy="13862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10.30 – 17.00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14.00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PT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12.00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005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58875"/>
            <a:ext cx="7182487" cy="41857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ZACHODNIOPOMORSKIE</a:t>
            </a:r>
          </a:p>
          <a:p>
            <a:pPr>
              <a:lnSpc>
                <a:spcPct val="150000"/>
              </a:lnSpc>
            </a:pPr>
            <a:endParaRPr lang="pl-PL" sz="30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783 570 545                          E-MAIL: lci_zachpom@fzz.org.pl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42976" y="3180728"/>
          <a:ext cx="6096000" cy="189934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LCIⁱ</a:t>
                      </a:r>
                    </a:p>
                    <a:p>
                      <a:pPr algn="ct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ⁱ wskazany wcześniejszy kontakt telefoniczny lub e-mailowy 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11.00 – 15.00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13.00 – 16.00</a:t>
                      </a:r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 / PT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12.00</a:t>
                      </a:r>
                    </a:p>
                  </a:txBody>
                  <a:tcPr/>
                </a:tc>
              </a:tr>
              <a:tr h="23613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CZW</a:t>
                      </a:r>
                      <a:endParaRPr lang="pl-P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12.00 – 15.00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48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DOLNOŚLĄSKIE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30334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783 570 530                           E-MAIL: lci_dolnyslask@fzz.org.pl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214414" y="3286124"/>
          <a:ext cx="6096000" cy="14827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27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14.00-18.00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10.00 – 16.00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CZW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10.00 – 12.00/ 15.00-18.00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8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905123"/>
            <a:ext cx="7182487" cy="34932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KUJAWSKO-POMORSKIE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60501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783 570 531                           E-MAIL: lci_kujpom@fzz.org.pl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4982641"/>
              </p:ext>
            </p:extLst>
          </p:nvPr>
        </p:nvGraphicFramePr>
        <p:xfrm>
          <a:off x="1187624" y="3651755"/>
          <a:ext cx="6096000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PN-CZW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9.00</a:t>
                      </a:r>
                      <a:r>
                        <a:rPr lang="pl-PL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– 13.30</a:t>
                      </a:r>
                      <a:endParaRPr lang="pl-PL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NIECZYNNE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552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882040"/>
            <a:ext cx="7182487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LUBELSKIE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783 570 532                           E-MAIL: lci_lubelskie@fzz.org.pl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21240372"/>
              </p:ext>
            </p:extLst>
          </p:nvPr>
        </p:nvGraphicFramePr>
        <p:xfrm>
          <a:off x="1187624" y="3651755"/>
          <a:ext cx="6096000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PN/ŚR/CZW/PT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12.00</a:t>
                      </a:r>
                      <a:r>
                        <a:rPr lang="pl-PL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– 15.30</a:t>
                      </a:r>
                      <a:endParaRPr lang="pl-PL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12.00</a:t>
                      </a:r>
                      <a:r>
                        <a:rPr lang="pl-PL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– 17.00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43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882040"/>
            <a:ext cx="7182487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LUBUSKIE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39375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783 570 533                           E-MAIL: lci_lubuskie@fzz.org.pl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305694"/>
              </p:ext>
            </p:extLst>
          </p:nvPr>
        </p:nvGraphicFramePr>
        <p:xfrm>
          <a:off x="1187624" y="3651755"/>
          <a:ext cx="6096000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7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882040"/>
            <a:ext cx="7182487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  ŁÓDZKIE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39375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783 570 534                           E-MAIL: lci_lodzkie@fzz.org.pl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97530122"/>
              </p:ext>
            </p:extLst>
          </p:nvPr>
        </p:nvGraphicFramePr>
        <p:xfrm>
          <a:off x="1187624" y="4022595"/>
          <a:ext cx="6096000" cy="741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PN-PT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9.00 – 13.00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477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MAŁOPOLSKIE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783 570 535                           E-MAIL: lci_malopolskie@fzz.org.pl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17486203"/>
              </p:ext>
            </p:extLst>
          </p:nvPr>
        </p:nvGraphicFramePr>
        <p:xfrm>
          <a:off x="1187624" y="3357561"/>
          <a:ext cx="6096000" cy="14827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27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PN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7.00-12.30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14.00 – 16.00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CZW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7.00 – 12.30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34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882040"/>
            <a:ext cx="7182487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MAZOWIECKIE</a:t>
            </a: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624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783 570 536                          E-MAIL: lci_mazowieckie@fzz.org.pl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9834614"/>
              </p:ext>
            </p:extLst>
          </p:nvPr>
        </p:nvGraphicFramePr>
        <p:xfrm>
          <a:off x="1187624" y="3727797"/>
          <a:ext cx="6096000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WT/ŚR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8.30 – 14.00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CZW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8.30 – 15.00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9112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1512708"/>
            <a:ext cx="718248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3600" b="1" dirty="0" smtClean="0">
                <a:solidFill>
                  <a:srgbClr val="78B840"/>
                </a:solidFill>
                <a:latin typeface="Cambria" pitchFamily="18" charset="0"/>
              </a:rPr>
              <a:t>Lokalne Centrum </a:t>
            </a:r>
            <a:r>
              <a:rPr lang="pl-PL" sz="3600" b="1" dirty="0">
                <a:solidFill>
                  <a:srgbClr val="78B840"/>
                </a:solidFill>
                <a:latin typeface="Cambria" pitchFamily="18" charset="0"/>
              </a:rPr>
              <a:t>Informacji </a:t>
            </a:r>
            <a:endParaRPr lang="pl-PL" sz="3600" dirty="0">
              <a:solidFill>
                <a:srgbClr val="78B840"/>
              </a:solidFill>
              <a:latin typeface="Cambria" pitchFamily="18" charset="0"/>
            </a:endParaRPr>
          </a:p>
          <a:p>
            <a:r>
              <a:rPr lang="pl-PL" b="1" dirty="0">
                <a:solidFill>
                  <a:srgbClr val="78B840"/>
                </a:solidFill>
                <a:latin typeface="Cambria" pitchFamily="18" charset="0"/>
              </a:rPr>
              <a:t>FORUM ZWIĄZKÓW ZAWODOWYCH</a:t>
            </a:r>
            <a:endParaRPr lang="pl-PL" dirty="0">
              <a:solidFill>
                <a:srgbClr val="78B840"/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WOJEWÓDZTWO OPOLSKIE</a:t>
            </a:r>
          </a:p>
          <a:p>
            <a:pPr>
              <a:lnSpc>
                <a:spcPct val="150000"/>
              </a:lnSpc>
            </a:pPr>
            <a:endParaRPr lang="pl-PL" sz="3200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  <a:p>
            <a:endParaRPr lang="pl-PL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pl-PL" sz="2000" dirty="0"/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51520" y="5080073"/>
            <a:ext cx="7704856" cy="360969"/>
          </a:xfrm>
          <a:prstGeom prst="flowChartAlternateProcess">
            <a:avLst/>
          </a:prstGeom>
          <a:solidFill>
            <a:srgbClr val="78B840"/>
          </a:solidFill>
          <a:ln>
            <a:solidFill>
              <a:srgbClr val="78B84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Cambria" pitchFamily="18" charset="0"/>
              </a:rPr>
              <a:t>TEL: 783 570 537    LUB   669 840 640   E-MAIL: lci_opolskie@fzz.org.pl</a:t>
            </a:r>
            <a:endParaRPr lang="pl-PL" sz="1600" dirty="0">
              <a:latin typeface="Cambria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5977435"/>
              </p:ext>
            </p:extLst>
          </p:nvPr>
        </p:nvGraphicFramePr>
        <p:xfrm>
          <a:off x="1187624" y="3356992"/>
          <a:ext cx="6096000" cy="1478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" pitchFamily="18" charset="0"/>
                        </a:rPr>
                        <a:t>GODZINY OTWARCIA LCI W OPOLU</a:t>
                      </a:r>
                      <a:endParaRPr lang="pl-PL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8475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WT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10.00 – 16.00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CZW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8.00 – 14.00</a:t>
                      </a:r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W POZOSTAŁE DNI</a:t>
                      </a:r>
                      <a:r>
                        <a:rPr lang="pl-PL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</a:rPr>
                        <a:t> BIURO OTWARTE PO UPRZEDNM KONTAKCIE TELEFONICZNYM</a:t>
                      </a:r>
                      <a:endParaRPr lang="pl-PL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767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Niestandardowy 1">
      <a:dk1>
        <a:sysClr val="windowText" lastClr="000000"/>
      </a:dk1>
      <a:lt1>
        <a:sysClr val="window" lastClr="FFFFFF"/>
      </a:lt1>
      <a:dk2>
        <a:srgbClr val="92D050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610</TotalTime>
  <Words>554</Words>
  <Application>Microsoft Office PowerPoint</Application>
  <PresentationFormat>Pokaz na ekranie (4:3)</PresentationFormat>
  <Paragraphs>211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0" baseType="lpstr">
      <vt:lpstr>Bogaty</vt:lpstr>
      <vt:lpstr>Projekt niestandardowy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NW</dc:creator>
  <cp:lastModifiedBy>zw</cp:lastModifiedBy>
  <cp:revision>45</cp:revision>
  <cp:lastPrinted>2011-10-18T09:53:36Z</cp:lastPrinted>
  <dcterms:created xsi:type="dcterms:W3CDTF">2011-10-10T15:23:30Z</dcterms:created>
  <dcterms:modified xsi:type="dcterms:W3CDTF">2011-10-21T07:23:33Z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TC060889271045</vt:lpwstr>
  </property>
</Properties>
</file>